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Default Extension="png" ContentType="image/png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viewProps.xml" ContentType="application/vnd.openxmlformats-officedocument.presentationml.viewProps+xml"/>
  <Default Extension="wmf" ContentType="image/x-wmf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100" d="100"/>
          <a:sy n="100" d="100"/>
        </p:scale>
        <p:origin x="-1128" y="-1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7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6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138F0-7D5D-0942-9E06-3E8F4E68C9C1}" type="datetimeFigureOut">
              <a:rPr lang="en-US" smtClean="0"/>
              <a:pPr/>
              <a:t>10/28/08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E6D7C0-CD44-0940-A657-0ABD2F74518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4" Type="http://schemas.openxmlformats.org/officeDocument/2006/relationships/image" Target="../media/image3.wmf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wmf"/><Relationship Id="rId3" Type="http://schemas.openxmlformats.org/officeDocument/2006/relationships/image" Target="../media/image2.jpeg"/><Relationship Id="rId6" Type="http://schemas.openxmlformats.org/officeDocument/2006/relationships/image" Target="../media/image5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029971"/>
            <a:ext cx="1085635" cy="1103629"/>
          </a:xfrm>
          <a:prstGeom prst="rect">
            <a:avLst/>
          </a:prstGeom>
        </p:spPr>
      </p:pic>
      <p:pic>
        <p:nvPicPr>
          <p:cNvPr id="8" name="Picture 7" descr="SuperStock_1491R-103872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533400" y="-76200"/>
            <a:ext cx="7162800" cy="683535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89385">
            <a:off x="2174645" y="1223918"/>
            <a:ext cx="839031" cy="48699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00200" y="-152400"/>
            <a:ext cx="1828571" cy="175238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20819356">
            <a:off x="2505701" y="1701014"/>
            <a:ext cx="358462" cy="320144"/>
          </a:xfrm>
          <a:prstGeom prst="rect">
            <a:avLst/>
          </a:prstGeom>
        </p:spPr>
      </p:pic>
      <p:sp>
        <p:nvSpPr>
          <p:cNvPr id="13" name="Rectangle 12"/>
          <p:cNvSpPr/>
          <p:nvPr/>
        </p:nvSpPr>
        <p:spPr>
          <a:xfrm rot="20173530">
            <a:off x="399899" y="1997904"/>
            <a:ext cx="6004765" cy="24384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40000" dist="23000" dir="5400000" rotWithShape="0">
              <a:schemeClr val="tx1">
                <a:lumMod val="95000"/>
                <a:lumOff val="5000"/>
                <a:alpha val="35000"/>
              </a:scheme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 rot="20118695">
            <a:off x="356220" y="1941831"/>
            <a:ext cx="6367647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  <a:latin typeface="Baskerville Old Face"/>
                <a:cs typeface="Baskerville Old Face"/>
              </a:rPr>
              <a:t>Manny's Monster Mash in Garvey Park </a:t>
            </a:r>
          </a:p>
          <a:p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  <a:latin typeface="Baskerville Old Face"/>
                <a:cs typeface="Baskerville Old Face"/>
              </a:rPr>
              <a:t>11-5:30pm  Friday October 31st  </a:t>
            </a:r>
          </a:p>
          <a:p>
            <a:r>
              <a:rPr lang="en-US" sz="3000" dirty="0" smtClean="0">
                <a:solidFill>
                  <a:schemeClr val="accent6">
                    <a:lumMod val="75000"/>
                  </a:schemeClr>
                </a:solidFill>
                <a:latin typeface="Baskerville Old Face"/>
                <a:cs typeface="Baskerville Old Face"/>
              </a:rPr>
              <a:t>Get your picture taken with Manny by donating a $1.  There will also be cider and candy for purchase.</a:t>
            </a:r>
            <a:endParaRPr lang="en-US" sz="3000" dirty="0">
              <a:solidFill>
                <a:schemeClr val="accent6">
                  <a:lumMod val="75000"/>
                </a:schemeClr>
              </a:solidFill>
              <a:latin typeface="Baskerville Old Face"/>
              <a:cs typeface="Baskerville Old Face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191000" y="4495800"/>
            <a:ext cx="3048000" cy="2057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3664" y="4495800"/>
            <a:ext cx="3712936" cy="2194758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705600" y="76200"/>
            <a:ext cx="2438400" cy="6709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sz="3600" dirty="0" smtClean="0">
                <a:latin typeface="Bernard MT Condensed"/>
                <a:cs typeface="Bernard MT Condensed"/>
              </a:rPr>
              <a:t>All money made will be going to MRAP </a:t>
            </a:r>
            <a:endParaRPr lang="en-US" sz="3600" dirty="0" smtClean="0">
              <a:latin typeface="Bernard MT Condensed"/>
              <a:cs typeface="Bernard MT Condensed"/>
            </a:endParaRPr>
          </a:p>
          <a:p>
            <a:pPr algn="ctr"/>
            <a:r>
              <a:rPr sz="2600" dirty="0" smtClean="0">
                <a:latin typeface="Baskerville"/>
                <a:cs typeface="Baskerville"/>
              </a:rPr>
              <a:t>(Mercy Relief for Art Programs: benefits art programs that are suffering due to natural disasters or insufficient funds to purchase materials)</a:t>
            </a:r>
            <a:r>
              <a:rPr sz="2600" dirty="0" smtClean="0"/>
              <a:t/>
            </a:r>
            <a:br>
              <a:rPr sz="2600" dirty="0" smtClean="0"/>
            </a:br>
            <a:endParaRPr lang="en-US" sz="2600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02766" y="5105400"/>
            <a:ext cx="1218217" cy="121821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893906">
            <a:off x="947133" y="5746750"/>
            <a:ext cx="806450" cy="8064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96900" y="5867400"/>
            <a:ext cx="824083" cy="824083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9755907">
            <a:off x="153326" y="5877252"/>
            <a:ext cx="827423" cy="827423"/>
          </a:xfrm>
          <a:prstGeom prst="rect">
            <a:avLst/>
          </a:prstGeom>
        </p:spPr>
      </p:pic>
      <p:pic>
        <p:nvPicPr>
          <p:cNvPr id="26" name="Picture 25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32247" y="5334983"/>
            <a:ext cx="1218217" cy="1218217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681678">
            <a:off x="1773822" y="5964822"/>
            <a:ext cx="824083" cy="824083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538117" y="5881517"/>
            <a:ext cx="824083" cy="82408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rot="19846787">
            <a:off x="1139313" y="5885204"/>
            <a:ext cx="824083" cy="8240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69</Words>
  <Application>Microsoft Macintosh PowerPoint</Application>
  <PresentationFormat>On-screen Show (4:3)</PresentationFormat>
  <Paragraphs>5</Paragraphs>
  <Slides>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Student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Tyler Stauffer</dc:creator>
  <cp:lastModifiedBy>Tyler Stauffer</cp:lastModifiedBy>
  <cp:revision>5</cp:revision>
  <dcterms:created xsi:type="dcterms:W3CDTF">2008-10-28T16:15:36Z</dcterms:created>
  <dcterms:modified xsi:type="dcterms:W3CDTF">2008-10-28T16:17:57Z</dcterms:modified>
</cp:coreProperties>
</file>